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370" autoAdjust="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42389-0588-4D59-89CA-F42689A539F5}" type="datetimeFigureOut">
              <a:rPr lang="cs-CZ" smtClean="0"/>
              <a:t>09.02.2017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564DE-39ED-4F4A-9C00-74A8DA8822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85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564DE-39ED-4F4A-9C00-74A8DA88220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064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F037-ED90-4B39-A964-E5AD6B71D03C}" type="datetimeFigureOut">
              <a:rPr lang="cs-CZ" smtClean="0"/>
              <a:t>09.02.2017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87C1-D22B-4CB9-AE6F-C85F8592C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4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F037-ED90-4B39-A964-E5AD6B71D03C}" type="datetimeFigureOut">
              <a:rPr lang="cs-CZ" smtClean="0"/>
              <a:t>09.02.2017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87C1-D22B-4CB9-AE6F-C85F8592C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6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F037-ED90-4B39-A964-E5AD6B71D03C}" type="datetimeFigureOut">
              <a:rPr lang="cs-CZ" smtClean="0"/>
              <a:t>09.02.2017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87C1-D22B-4CB9-AE6F-C85F8592C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26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F037-ED90-4B39-A964-E5AD6B71D03C}" type="datetimeFigureOut">
              <a:rPr lang="cs-CZ" smtClean="0"/>
              <a:t>09.02.2017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87C1-D22B-4CB9-AE6F-C85F8592C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92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F037-ED90-4B39-A964-E5AD6B71D03C}" type="datetimeFigureOut">
              <a:rPr lang="cs-CZ" smtClean="0"/>
              <a:t>09.02.2017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87C1-D22B-4CB9-AE6F-C85F8592C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57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F037-ED90-4B39-A964-E5AD6B71D03C}" type="datetimeFigureOut">
              <a:rPr lang="cs-CZ" smtClean="0"/>
              <a:t>09.02.2017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87C1-D22B-4CB9-AE6F-C85F8592C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25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F037-ED90-4B39-A964-E5AD6B71D03C}" type="datetimeFigureOut">
              <a:rPr lang="cs-CZ" smtClean="0"/>
              <a:t>09.02.2017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87C1-D22B-4CB9-AE6F-C85F8592C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87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F037-ED90-4B39-A964-E5AD6B71D03C}" type="datetimeFigureOut">
              <a:rPr lang="cs-CZ" smtClean="0"/>
              <a:t>09.02.2017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87C1-D22B-4CB9-AE6F-C85F8592C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11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F037-ED90-4B39-A964-E5AD6B71D03C}" type="datetimeFigureOut">
              <a:rPr lang="cs-CZ" smtClean="0"/>
              <a:t>09.02.2017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87C1-D22B-4CB9-AE6F-C85F8592C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68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F037-ED90-4B39-A964-E5AD6B71D03C}" type="datetimeFigureOut">
              <a:rPr lang="cs-CZ" smtClean="0"/>
              <a:t>09.02.2017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87C1-D22B-4CB9-AE6F-C85F8592C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47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F037-ED90-4B39-A964-E5AD6B71D03C}" type="datetimeFigureOut">
              <a:rPr lang="cs-CZ" smtClean="0"/>
              <a:t>09.02.2017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87C1-D22B-4CB9-AE6F-C85F8592C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4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5F037-ED90-4B39-A964-E5AD6B71D03C}" type="datetimeFigureOut">
              <a:rPr lang="cs-CZ" smtClean="0"/>
              <a:t>09.02.2017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287C1-D22B-4CB9-AE6F-C85F8592C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85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9. Bezpečnostní pravidla při používání počítače a internetu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52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b="1" u="sng" dirty="0"/>
              <a:t>Cookies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Malé soubory, které weby využívají k identifikaci uživatelů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Nepředstavují hrozbu, ale můžou narušit soukromí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Sbírají údaje o aktivitě na různých stránkách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Lze je zneužít ke zjištění co uživatel na stránce hledal, kolikrát ji navštívil, apod.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Cookies třetích stran – reklama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99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Bezpečnostní zásady při používání internetu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Silné heslo (nejlépe dlouhé a náhodně generované)</a:t>
            </a:r>
          </a:p>
          <a:p>
            <a:r>
              <a:rPr lang="cs-CZ" dirty="0"/>
              <a:t>Nestahovat a neotevírat soubory z podezřelých e-mailů.</a:t>
            </a:r>
          </a:p>
          <a:p>
            <a:r>
              <a:rPr lang="cs-CZ" dirty="0"/>
              <a:t>Nesdělovat ostatním svou adresu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97171"/>
            <a:ext cx="5134692" cy="31722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26327"/>
            <a:ext cx="3423337" cy="38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1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b="1" u="sng" dirty="0"/>
              <a:t>SPAM</a:t>
            </a:r>
          </a:p>
          <a:p>
            <a:r>
              <a:rPr lang="cs-CZ" sz="2400" dirty="0"/>
              <a:t>nevyžádané, většinou reklamní sdělení hromadně rozšiřované prostřednictvím internetu</a:t>
            </a:r>
          </a:p>
          <a:p>
            <a:r>
              <a:rPr lang="cs-CZ" sz="2400" b="1" dirty="0"/>
              <a:t>Legální</a:t>
            </a:r>
            <a:r>
              <a:rPr lang="cs-CZ" sz="2400" dirty="0"/>
              <a:t> – zapsání svého emailu na internetovém eshopu, který potom posílá do schránky různá reklamní sdělení</a:t>
            </a:r>
          </a:p>
          <a:p>
            <a:r>
              <a:rPr lang="cs-CZ" sz="2400" b="1" dirty="0"/>
              <a:t>Nelegální</a:t>
            </a:r>
            <a:r>
              <a:rPr lang="cs-CZ" sz="2400" dirty="0"/>
              <a:t> – rozposílání hromadných zpráv uživatelům, od kterých nemá odesílatel povolení</a:t>
            </a:r>
          </a:p>
          <a:p>
            <a:r>
              <a:rPr lang="cs-CZ" sz="2400" b="1" u="sng" dirty="0"/>
              <a:t>Sledování</a:t>
            </a:r>
          </a:p>
          <a:p>
            <a:r>
              <a:rPr lang="cs-CZ" sz="2400" b="1" dirty="0"/>
              <a:t>Historie prohlížení</a:t>
            </a:r>
          </a:p>
          <a:p>
            <a:r>
              <a:rPr lang="cs-CZ" sz="2400" dirty="0"/>
              <a:t>každý, kdo má fyzický přístup k vašemu počítači, může sbírat data o stránkách které jste navštívili</a:t>
            </a:r>
          </a:p>
          <a:p>
            <a:r>
              <a:rPr lang="cs-CZ" sz="2400" dirty="0"/>
              <a:t>Nastavení prohlížeče, aby mazal historii po vypnutí</a:t>
            </a:r>
          </a:p>
          <a:p>
            <a:r>
              <a:rPr lang="cs-CZ" sz="2400" dirty="0"/>
              <a:t>Vypnutí ukládání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07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/>
              <a:t>Aktualizace operačních systémů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Windows i Linuxové distribuce používají centra pro aktualizace.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Většinou opraví velké množství bezpečnostních chyb a bugů.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S aktualizacemi často přichází nové chyby.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Před instalací je lepší si ověřit efektivitu aktualizace z věrohodných zdrojů.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Přechod na nové verze operačních systémů je důležité.</a:t>
            </a:r>
          </a:p>
        </p:txBody>
      </p:sp>
    </p:spTree>
    <p:extLst>
      <p:ext uri="{BB962C8B-B14F-4D97-AF65-F5344CB8AC3E}">
        <p14:creationId xmlns:p14="http://schemas.microsoft.com/office/powerpoint/2010/main" val="361313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2" y="1392623"/>
            <a:ext cx="10733154" cy="3761468"/>
          </a:xfrm>
        </p:spPr>
      </p:pic>
    </p:spTree>
    <p:extLst>
      <p:ext uri="{BB962C8B-B14F-4D97-AF65-F5344CB8AC3E}">
        <p14:creationId xmlns:p14="http://schemas.microsoft.com/office/powerpoint/2010/main" val="68498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08" y="681839"/>
            <a:ext cx="8496650" cy="5219819"/>
          </a:xfrm>
          <a:ln cmpd="thinThick">
            <a:solidFill>
              <a:schemeClr val="accent1">
                <a:alpha val="97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9241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/>
              <a:t>Firewall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Komunikační zeď mezi lokální sítí a internetem.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Softwarový nebo Hardwarový nástroj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Monitoruje přenosy dat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Cílem je zamezit počítačovým virům a červům</a:t>
            </a:r>
          </a:p>
        </p:txBody>
      </p:sp>
    </p:spTree>
    <p:extLst>
      <p:ext uri="{BB962C8B-B14F-4D97-AF65-F5344CB8AC3E}">
        <p14:creationId xmlns:p14="http://schemas.microsoft.com/office/powerpoint/2010/main" val="958471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0234"/>
            <a:ext cx="10515600" cy="725444"/>
          </a:xfrm>
        </p:spPr>
        <p:txBody>
          <a:bodyPr/>
          <a:lstStyle/>
          <a:p>
            <a:pPr algn="ctr"/>
            <a:r>
              <a:rPr lang="cs-CZ" u="sng" dirty="0"/>
              <a:t>Viry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55678"/>
            <a:ext cx="10515600" cy="5321285"/>
          </a:xfrm>
        </p:spPr>
        <p:txBody>
          <a:bodyPr/>
          <a:lstStyle/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b="1" dirty="0"/>
              <a:t>Počítačový vir 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Škodlivý program, který se dokáže často sám šířit bez vědomí uživatele.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Pro množení se vkládá do jiných spustitelných souborů či dokumentů.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Nejčastěji se vyskytují u spustitelných programů s příponou .</a:t>
            </a:r>
            <a:r>
              <a:rPr lang="cs-CZ" dirty="0" err="1"/>
              <a:t>exe</a:t>
            </a:r>
            <a:r>
              <a:rPr lang="cs-CZ" dirty="0"/>
              <a:t>, .</a:t>
            </a:r>
            <a:r>
              <a:rPr lang="cs-CZ" dirty="0" err="1"/>
              <a:t>com</a:t>
            </a:r>
            <a:r>
              <a:rPr lang="cs-CZ" dirty="0"/>
              <a:t>, .</a:t>
            </a:r>
            <a:r>
              <a:rPr lang="cs-CZ" dirty="0" err="1"/>
              <a:t>sys</a:t>
            </a:r>
            <a:r>
              <a:rPr lang="cs-CZ" dirty="0"/>
              <a:t> a v makrech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V</a:t>
            </a:r>
            <a:r>
              <a:rPr lang="cs-CZ" dirty="0"/>
              <a:t>iry mohou svou činností způsobit ztrátu dat, poškození systému…</a:t>
            </a:r>
          </a:p>
        </p:txBody>
      </p:sp>
    </p:spTree>
    <p:extLst>
      <p:ext uri="{BB962C8B-B14F-4D97-AF65-F5344CB8AC3E}">
        <p14:creationId xmlns:p14="http://schemas.microsoft.com/office/powerpoint/2010/main" val="4514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5921" y="617610"/>
            <a:ext cx="10515600" cy="4351338"/>
          </a:xfrm>
        </p:spPr>
        <p:txBody>
          <a:bodyPr/>
          <a:lstStyle/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b="1" dirty="0"/>
              <a:t>Počítačový červ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počítačový program, který je schopen automatického rozesílání kopií sebe sama na jiné počítače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převezme kontrolu nad prostředky zodpovědnými za síťovou komunikaci a využívá je ke svému vlastnímu šíření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Kromě šíření má červ i sekundární funkci (</a:t>
            </a:r>
            <a:r>
              <a:rPr lang="cs-CZ" dirty="0" err="1"/>
              <a:t>payload</a:t>
            </a:r>
            <a:r>
              <a:rPr lang="cs-CZ" dirty="0"/>
              <a:t>), například zablokování počítače, krádež dat, odstraňování dat z počítače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Snižuje výkon počítače, tvoření </a:t>
            </a:r>
            <a:r>
              <a:rPr lang="cs-CZ" dirty="0" err="1"/>
              <a:t>backdoor</a:t>
            </a:r>
            <a:r>
              <a:rPr lang="cs-CZ" dirty="0"/>
              <a:t>, odstranění nebo zašifrování souborů uživatele.</a:t>
            </a:r>
          </a:p>
        </p:txBody>
      </p:sp>
    </p:spTree>
    <p:extLst>
      <p:ext uri="{BB962C8B-B14F-4D97-AF65-F5344CB8AC3E}">
        <p14:creationId xmlns:p14="http://schemas.microsoft.com/office/powerpoint/2010/main" val="63091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224"/>
            <a:ext cx="10515600" cy="6042739"/>
          </a:xfrm>
        </p:spPr>
        <p:txBody>
          <a:bodyPr>
            <a:normAutofit/>
          </a:bodyPr>
          <a:lstStyle/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sz="2400" b="1" dirty="0" err="1"/>
              <a:t>Adware</a:t>
            </a:r>
            <a:r>
              <a:rPr lang="cs-CZ" sz="2400" dirty="0"/>
              <a:t> – sbírá informace o uživateli a jeho navštěvovaných stránkách, na základě kterých pak zobrazuje pomocí vyskakujících oken nevyžádanou reklamu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sz="2400" b="1" dirty="0" err="1"/>
              <a:t>Backdoor</a:t>
            </a:r>
            <a:r>
              <a:rPr lang="cs-CZ" sz="2400" dirty="0"/>
              <a:t> – otevírá zadní vrátka do počítače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sz="2400" b="1" dirty="0"/>
              <a:t>Spyware</a:t>
            </a:r>
            <a:r>
              <a:rPr lang="cs-CZ" sz="2400" dirty="0"/>
              <a:t> – sbírá data a odesílá je z počítače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sz="2400" b="1" dirty="0" err="1"/>
              <a:t>Makroviry</a:t>
            </a:r>
            <a:r>
              <a:rPr lang="cs-CZ" sz="2400" dirty="0"/>
              <a:t> - napadají datové soubory a dokumenty vytvořené v některých kancelářských aplikacích (Excel)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sz="2400" b="1" dirty="0" err="1"/>
              <a:t>Stealth</a:t>
            </a:r>
            <a:r>
              <a:rPr lang="cs-CZ" sz="2400" dirty="0"/>
              <a:t> </a:t>
            </a:r>
            <a:r>
              <a:rPr lang="cs-CZ" sz="2400" b="1" dirty="0"/>
              <a:t>viry</a:t>
            </a:r>
            <a:r>
              <a:rPr lang="cs-CZ" sz="2400" dirty="0"/>
              <a:t> - jsou viry, které se chrání před detekcí antivirovým programem použitím tzv. </a:t>
            </a:r>
            <a:r>
              <a:rPr lang="cs-CZ" sz="2400" dirty="0" err="1"/>
              <a:t>stealth</a:t>
            </a:r>
            <a:r>
              <a:rPr lang="cs-CZ" sz="2400" dirty="0"/>
              <a:t> technik: pokouší se přebrat kontrolu nad některými funkcemi operačního systému</a:t>
            </a:r>
            <a:r>
              <a:rPr lang="cs-CZ" sz="2400" dirty="0"/>
              <a:t> a při pokusu o čtení infikovaných objektů vrací hodnoty odpovídající původnímu stavu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sz="2400" b="1" dirty="0"/>
              <a:t>Trojský</a:t>
            </a:r>
            <a:r>
              <a:rPr lang="cs-CZ" sz="2400" dirty="0"/>
              <a:t> </a:t>
            </a:r>
            <a:r>
              <a:rPr lang="cs-CZ" sz="2400" b="1" dirty="0"/>
              <a:t>kůň</a:t>
            </a:r>
            <a:r>
              <a:rPr lang="cs-CZ" sz="2400" dirty="0"/>
              <a:t> – maskuje se za jiný program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sz="2400" b="1" dirty="0" err="1"/>
              <a:t>Phishing</a:t>
            </a:r>
            <a:r>
              <a:rPr lang="cs-CZ" sz="2400" b="1" dirty="0"/>
              <a:t> – </a:t>
            </a:r>
            <a:r>
              <a:rPr lang="cs-CZ" sz="2400" dirty="0"/>
              <a:t>Získávání citlivých dat (hesla, čísla platebních karet) přes podvodné emaily.</a:t>
            </a:r>
            <a:endParaRPr lang="cs-CZ" sz="2400" b="1" dirty="0"/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047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/>
              <a:t>Antivirový software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Počítačový software, který slouží k identifikaci, odstraňování a eliminaci počítačových virů a jiného škodlivého softwaru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Často je zpochybňována jejich efektivita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Jejich účinnost je závislá na databázi virů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Nejrozšířenější software: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cs-CZ" dirty="0"/>
              <a:t>ESET, Trend </a:t>
            </a:r>
            <a:r>
              <a:rPr lang="cs-CZ" dirty="0" err="1"/>
              <a:t>Micro</a:t>
            </a:r>
            <a:r>
              <a:rPr lang="cs-CZ" dirty="0"/>
              <a:t>, Microsoft </a:t>
            </a:r>
            <a:r>
              <a:rPr lang="cs-CZ" dirty="0" err="1"/>
              <a:t>Defender</a:t>
            </a:r>
            <a:r>
              <a:rPr lang="cs-CZ" dirty="0"/>
              <a:t>, AVG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5678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435</Words>
  <Application>Microsoft Office PowerPoint</Application>
  <PresentationFormat>Širokoúhlá obrazovka</PresentationFormat>
  <Paragraphs>56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Motiv Office</vt:lpstr>
      <vt:lpstr>9. Bezpečnostní pravidla při používání počítače a internetu</vt:lpstr>
      <vt:lpstr>Aktualizace operačních systémů</vt:lpstr>
      <vt:lpstr>Prezentace aplikace PowerPoint</vt:lpstr>
      <vt:lpstr>Prezentace aplikace PowerPoint</vt:lpstr>
      <vt:lpstr>Firewall</vt:lpstr>
      <vt:lpstr>Viry</vt:lpstr>
      <vt:lpstr>Prezentace aplikace PowerPoint</vt:lpstr>
      <vt:lpstr>Prezentace aplikace PowerPoint</vt:lpstr>
      <vt:lpstr>Antivirový software</vt:lpstr>
      <vt:lpstr>Prezentace aplikace PowerPoint</vt:lpstr>
      <vt:lpstr>Bezpečnostní zásady při používání internetu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Bezpečnostní pravidla při používání počítače a internetu</dc:title>
  <dc:creator>Tux</dc:creator>
  <cp:lastModifiedBy>Tux</cp:lastModifiedBy>
  <cp:revision>12</cp:revision>
  <dcterms:created xsi:type="dcterms:W3CDTF">2017-02-09T19:26:48Z</dcterms:created>
  <dcterms:modified xsi:type="dcterms:W3CDTF">2017-02-09T21:07:10Z</dcterms:modified>
</cp:coreProperties>
</file>