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46313" y="2387600"/>
            <a:ext cx="8915399" cy="3227981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9. Bezpečnostní pravidla při používání počítače a internetu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3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733331"/>
            <a:ext cx="8915400" cy="5177891"/>
          </a:xfrm>
        </p:spPr>
        <p:txBody>
          <a:bodyPr/>
          <a:lstStyle/>
          <a:p>
            <a:r>
              <a:rPr lang="cs-CZ" dirty="0" err="1" smtClean="0"/>
              <a:t>Pishing</a:t>
            </a:r>
            <a:r>
              <a:rPr lang="cs-CZ" dirty="0" smtClean="0"/>
              <a:t> – vylákání citlivých dat pomocí mailu ( hesla, číslo kreditní karty)</a:t>
            </a:r>
          </a:p>
          <a:p>
            <a:r>
              <a:rPr lang="cs-CZ" b="1" dirty="0" smtClean="0"/>
              <a:t>Zásady bezpečné práce s internetem</a:t>
            </a:r>
          </a:p>
          <a:p>
            <a:r>
              <a:rPr lang="cs-CZ" dirty="0" smtClean="0"/>
              <a:t>Bezpečnou prací s internetem předejdeme ztrátě dat, peněz, citlivých informací, apod.</a:t>
            </a:r>
          </a:p>
          <a:p>
            <a:r>
              <a:rPr lang="cs-CZ" b="1" dirty="0" smtClean="0"/>
              <a:t>silná</a:t>
            </a:r>
            <a:r>
              <a:rPr lang="cs-CZ" dirty="0" smtClean="0"/>
              <a:t> </a:t>
            </a:r>
            <a:r>
              <a:rPr lang="cs-CZ" b="1" dirty="0" smtClean="0"/>
              <a:t>hesla</a:t>
            </a:r>
            <a:r>
              <a:rPr lang="cs-CZ" dirty="0" smtClean="0"/>
              <a:t> – měla by obsahovat velká a malá písmena, čísla, neměla by obsahovat celá slova ( kombinace např</a:t>
            </a:r>
            <a:r>
              <a:rPr lang="cs-CZ" dirty="0"/>
              <a:t>.</a:t>
            </a:r>
            <a:r>
              <a:rPr lang="cs-CZ" dirty="0" smtClean="0"/>
              <a:t>: angličtiny a češtiny), měla by obsahovat různé znaky jako /, @, *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03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Aktualizace operačního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86204"/>
            <a:ext cx="8915400" cy="4721290"/>
          </a:xfrm>
        </p:spPr>
        <p:txBody>
          <a:bodyPr/>
          <a:lstStyle/>
          <a:p>
            <a:r>
              <a:rPr lang="cs-CZ" dirty="0" smtClean="0"/>
              <a:t>Postup, při kterém je do počítače instalována novější verze jeho programového vybavení</a:t>
            </a:r>
          </a:p>
          <a:p>
            <a:r>
              <a:rPr lang="cs-CZ" dirty="0" smtClean="0"/>
              <a:t>Aktualizace přinášejí opravy chyb, vylepšení stávajících funkcí, nové funkce atd.</a:t>
            </a:r>
          </a:p>
          <a:p>
            <a:r>
              <a:rPr lang="cs-CZ" dirty="0" smtClean="0"/>
              <a:t>Bezpečnostní aktualizace (záplaty): </a:t>
            </a:r>
          </a:p>
          <a:p>
            <a:pPr>
              <a:buFont typeface="+mj-lt"/>
              <a:buAutoNum type="arabicParenR"/>
            </a:pPr>
            <a:r>
              <a:rPr lang="cs-CZ" dirty="0" smtClean="0"/>
              <a:t>opravují chyby v operačním systému, které by mohly být využity viry, hackery a dalšími bezpečnostními hrozbami</a:t>
            </a:r>
          </a:p>
          <a:p>
            <a:pPr>
              <a:buFont typeface="+mj-lt"/>
              <a:buAutoNum type="arabicParenR"/>
            </a:pPr>
            <a:r>
              <a:rPr lang="cs-CZ" dirty="0" smtClean="0"/>
              <a:t>Vycházejí většinou 12x ročně, každé druhé úterý v měsíci </a:t>
            </a:r>
          </a:p>
          <a:p>
            <a:pPr>
              <a:buFont typeface="+mj-lt"/>
              <a:buAutoNum type="arabicParenR"/>
            </a:pPr>
            <a:r>
              <a:rPr lang="cs-CZ" dirty="0" smtClean="0"/>
              <a:t>Snaží se předcházet použití </a:t>
            </a:r>
            <a:r>
              <a:rPr lang="cs-CZ" dirty="0" err="1" smtClean="0"/>
              <a:t>exploitů</a:t>
            </a:r>
            <a:endParaRPr lang="cs-CZ" dirty="0" smtClean="0"/>
          </a:p>
          <a:p>
            <a:r>
              <a:rPr lang="cs-CZ" dirty="0" smtClean="0"/>
              <a:t>Windows Update</a:t>
            </a:r>
          </a:p>
          <a:p>
            <a:r>
              <a:rPr lang="cs-CZ" dirty="0" smtClean="0"/>
              <a:t>Aktualizace ovladačů hardwaru, grafických karet …</a:t>
            </a:r>
          </a:p>
          <a:p>
            <a:r>
              <a:rPr lang="cs-CZ" dirty="0" smtClean="0"/>
              <a:t>Nastavení aktualizací: ovládací panely – systém a zabezpečení – Windows Update</a:t>
            </a:r>
          </a:p>
        </p:txBody>
      </p:sp>
    </p:spTree>
    <p:extLst>
      <p:ext uri="{BB962C8B-B14F-4D97-AF65-F5344CB8AC3E}">
        <p14:creationId xmlns:p14="http://schemas.microsoft.com/office/powerpoint/2010/main" val="344718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2429"/>
          </a:xfrm>
        </p:spPr>
        <p:txBody>
          <a:bodyPr/>
          <a:lstStyle/>
          <a:p>
            <a:pPr algn="ctr"/>
            <a:r>
              <a:rPr lang="cs-CZ" dirty="0" smtClean="0"/>
              <a:t>Firewall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76539"/>
            <a:ext cx="8915400" cy="4634683"/>
          </a:xfrm>
        </p:spPr>
        <p:txBody>
          <a:bodyPr/>
          <a:lstStyle/>
          <a:p>
            <a:r>
              <a:rPr lang="cs-CZ" dirty="0" smtClean="0"/>
              <a:t>Ochranná stěna mezi internetem a počítačem, která kontroluje informace přijímané z internetu a podle nastavení je pouští do počítače nebo blokuje</a:t>
            </a:r>
          </a:p>
          <a:p>
            <a:r>
              <a:rPr lang="cs-CZ" dirty="0" smtClean="0"/>
              <a:t>Pomáhá zabránit hackerům, virům, apod. v přístupu do počítače</a:t>
            </a:r>
          </a:p>
          <a:p>
            <a:r>
              <a:rPr lang="cs-CZ" dirty="0" smtClean="0"/>
              <a:t>Nastavení: </a:t>
            </a:r>
            <a:r>
              <a:rPr lang="cs-CZ" dirty="0"/>
              <a:t>ovládací panely – systém a zabezpečení </a:t>
            </a:r>
            <a:r>
              <a:rPr lang="cs-CZ" dirty="0" smtClean="0"/>
              <a:t>– brána Windows Firewall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8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3375"/>
          </a:xfrm>
        </p:spPr>
        <p:txBody>
          <a:bodyPr/>
          <a:lstStyle/>
          <a:p>
            <a:pPr algn="ctr"/>
            <a:r>
              <a:rPr lang="cs-CZ" dirty="0" smtClean="0"/>
              <a:t>Viry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85180"/>
            <a:ext cx="8915400" cy="5260064"/>
          </a:xfrm>
        </p:spPr>
        <p:txBody>
          <a:bodyPr>
            <a:normAutofit/>
          </a:bodyPr>
          <a:lstStyle/>
          <a:p>
            <a:r>
              <a:rPr lang="cs-CZ" b="1" dirty="0" smtClean="0"/>
              <a:t>Počítačový vir </a:t>
            </a:r>
          </a:p>
          <a:p>
            <a:r>
              <a:rPr lang="cs-CZ" dirty="0" smtClean="0"/>
              <a:t>Škodlivý program, který se dokáže často sám šířit bez vědomí uživatele.</a:t>
            </a:r>
          </a:p>
          <a:p>
            <a:r>
              <a:rPr lang="cs-CZ" dirty="0" smtClean="0"/>
              <a:t>Pro </a:t>
            </a:r>
            <a:r>
              <a:rPr lang="cs-CZ" dirty="0"/>
              <a:t>množení se vkládá do jiných spustitelných souborů či dokumentů. </a:t>
            </a:r>
            <a:endParaRPr lang="cs-CZ" dirty="0" smtClean="0"/>
          </a:p>
          <a:p>
            <a:r>
              <a:rPr lang="cs-CZ" dirty="0" smtClean="0"/>
              <a:t>Viry </a:t>
            </a:r>
            <a:r>
              <a:rPr lang="cs-CZ" dirty="0"/>
              <a:t>mohou svou činností způsobit ztrátu dat, poškození systému, nebo další šíření škodlivých </a:t>
            </a:r>
            <a:r>
              <a:rPr lang="cs-CZ" dirty="0" smtClean="0"/>
              <a:t>virů.</a:t>
            </a:r>
          </a:p>
          <a:p>
            <a:r>
              <a:rPr lang="cs-CZ" b="1" dirty="0"/>
              <a:t>Počítačový červ</a:t>
            </a:r>
          </a:p>
          <a:p>
            <a:r>
              <a:rPr lang="cs-CZ" dirty="0"/>
              <a:t>počítačový program, který je schopen automatického rozesílání kopií sebe sama na jiné počítače</a:t>
            </a:r>
          </a:p>
          <a:p>
            <a:r>
              <a:rPr lang="cs-CZ" dirty="0"/>
              <a:t>převezme kontrolu nad prostředky zodpovědnými za síťovou komunikaci a využívá je ke svému vlastnímu šíření</a:t>
            </a:r>
          </a:p>
          <a:p>
            <a:r>
              <a:rPr lang="cs-CZ" dirty="0" smtClean="0"/>
              <a:t>Kromě šíření má červ i sekundární funkci (</a:t>
            </a:r>
            <a:r>
              <a:rPr lang="cs-CZ" dirty="0" err="1" smtClean="0"/>
              <a:t>payload</a:t>
            </a:r>
            <a:r>
              <a:rPr lang="cs-CZ" dirty="0" smtClean="0"/>
              <a:t>), například zablokování počítače, krádež dat, odstraňování dat z počítače</a:t>
            </a:r>
          </a:p>
          <a:p>
            <a:r>
              <a:rPr lang="cs-CZ" dirty="0" smtClean="0"/>
              <a:t>Zpomalují práci počítače i přenos dat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5633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7696"/>
          </a:xfrm>
        </p:spPr>
        <p:txBody>
          <a:bodyPr/>
          <a:lstStyle/>
          <a:p>
            <a:pPr algn="ctr"/>
            <a:r>
              <a:rPr lang="cs-CZ" dirty="0" smtClean="0"/>
              <a:t>Příklady a typy virů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02875"/>
            <a:ext cx="8915400" cy="4408347"/>
          </a:xfrm>
        </p:spPr>
        <p:txBody>
          <a:bodyPr/>
          <a:lstStyle/>
          <a:p>
            <a:r>
              <a:rPr lang="cs-CZ" b="1" dirty="0" smtClean="0"/>
              <a:t>Trojský</a:t>
            </a:r>
            <a:r>
              <a:rPr lang="cs-CZ" dirty="0" smtClean="0"/>
              <a:t> </a:t>
            </a:r>
            <a:r>
              <a:rPr lang="cs-CZ" b="1" dirty="0" smtClean="0"/>
              <a:t>kůň</a:t>
            </a:r>
            <a:r>
              <a:rPr lang="cs-CZ" dirty="0" smtClean="0"/>
              <a:t> – maskuje se za jiný program</a:t>
            </a:r>
          </a:p>
          <a:p>
            <a:r>
              <a:rPr lang="cs-CZ" b="1" dirty="0" err="1" smtClean="0"/>
              <a:t>Adware</a:t>
            </a:r>
            <a:r>
              <a:rPr lang="cs-CZ" dirty="0" smtClean="0"/>
              <a:t> – sbírá informace o uživateli a jeho navštěvovaných stránkách, na základě kterých pak zobrazuje pomocí vyskakujících oken nevyžádanou reklamu</a:t>
            </a:r>
          </a:p>
          <a:p>
            <a:r>
              <a:rPr lang="cs-CZ" b="1" dirty="0" err="1" smtClean="0"/>
              <a:t>Backdoor</a:t>
            </a:r>
            <a:r>
              <a:rPr lang="cs-CZ" dirty="0" smtClean="0"/>
              <a:t> – otevírá zadní vrátka do počítače</a:t>
            </a:r>
          </a:p>
          <a:p>
            <a:r>
              <a:rPr lang="cs-CZ" b="1" dirty="0" err="1" smtClean="0"/>
              <a:t>Spyw</a:t>
            </a:r>
            <a:r>
              <a:rPr lang="cs-CZ" b="1" dirty="0" err="1"/>
              <a:t>are</a:t>
            </a:r>
            <a:r>
              <a:rPr lang="cs-CZ" dirty="0"/>
              <a:t> – sbírá data a odesílá je z počítače</a:t>
            </a:r>
            <a:endParaRPr lang="cs-CZ" dirty="0" smtClean="0"/>
          </a:p>
          <a:p>
            <a:r>
              <a:rPr lang="cs-CZ" b="1" dirty="0" err="1" smtClean="0"/>
              <a:t>Makroviry</a:t>
            </a:r>
            <a:r>
              <a:rPr lang="cs-CZ" dirty="0" smtClean="0"/>
              <a:t> - </a:t>
            </a:r>
            <a:r>
              <a:rPr lang="cs-CZ" dirty="0"/>
              <a:t>napadají datové </a:t>
            </a:r>
            <a:r>
              <a:rPr lang="cs-CZ" dirty="0" smtClean="0"/>
              <a:t>soubory a dokumenty </a:t>
            </a:r>
            <a:r>
              <a:rPr lang="cs-CZ" dirty="0"/>
              <a:t>vytvořené v některých kancelářských </a:t>
            </a:r>
            <a:r>
              <a:rPr lang="cs-CZ" dirty="0" smtClean="0"/>
              <a:t>aplikacích</a:t>
            </a:r>
          </a:p>
          <a:p>
            <a:r>
              <a:rPr lang="cs-CZ" b="1" dirty="0" err="1" smtClean="0"/>
              <a:t>Stealth</a:t>
            </a:r>
            <a:r>
              <a:rPr lang="cs-CZ" dirty="0" smtClean="0"/>
              <a:t> </a:t>
            </a:r>
            <a:r>
              <a:rPr lang="cs-CZ" b="1" dirty="0" smtClean="0"/>
              <a:t>viry</a:t>
            </a:r>
            <a:r>
              <a:rPr lang="cs-CZ" dirty="0" smtClean="0"/>
              <a:t> - jsou </a:t>
            </a:r>
            <a:r>
              <a:rPr lang="cs-CZ" dirty="0"/>
              <a:t>viry, které se chrání před detekcí antivirovým programem použitím tzv. </a:t>
            </a:r>
            <a:r>
              <a:rPr lang="cs-CZ" dirty="0" err="1"/>
              <a:t>stealth</a:t>
            </a:r>
            <a:r>
              <a:rPr lang="cs-CZ" dirty="0"/>
              <a:t> technik</a:t>
            </a:r>
            <a:r>
              <a:rPr lang="cs-CZ" dirty="0" smtClean="0"/>
              <a:t>: </a:t>
            </a:r>
            <a:r>
              <a:rPr lang="cs-CZ" dirty="0"/>
              <a:t>pokouší se přebrat kontrolu nad některými funkcemi operačního systému a při pokusu o čtení infikovaných objektů vrací hodnoty odpovídající původnímu stavu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91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482"/>
          </a:xfrm>
        </p:spPr>
        <p:txBody>
          <a:bodyPr/>
          <a:lstStyle/>
          <a:p>
            <a:pPr algn="ctr"/>
            <a:r>
              <a:rPr lang="cs-CZ" dirty="0" smtClean="0"/>
              <a:t>Antivirový program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58020"/>
            <a:ext cx="8915400" cy="4553202"/>
          </a:xfrm>
        </p:spPr>
        <p:txBody>
          <a:bodyPr/>
          <a:lstStyle/>
          <a:p>
            <a:r>
              <a:rPr lang="cs-CZ" dirty="0"/>
              <a:t> je počítačový software, který slouží k identifikaci, odstraňování a eliminaci počítačových virů a jiného škodlivého </a:t>
            </a:r>
            <a:r>
              <a:rPr lang="cs-CZ" dirty="0" smtClean="0"/>
              <a:t>softwaru</a:t>
            </a:r>
          </a:p>
          <a:p>
            <a:r>
              <a:rPr lang="cs-CZ" dirty="0" err="1" smtClean="0"/>
              <a:t>Eset</a:t>
            </a:r>
            <a:r>
              <a:rPr lang="cs-CZ" dirty="0" smtClean="0"/>
              <a:t>, AVG, </a:t>
            </a:r>
            <a:r>
              <a:rPr lang="cs-CZ" dirty="0" err="1" smtClean="0"/>
              <a:t>McAfee</a:t>
            </a:r>
            <a:r>
              <a:rPr lang="cs-CZ" dirty="0" smtClean="0"/>
              <a:t>, </a:t>
            </a:r>
            <a:r>
              <a:rPr lang="cs-CZ" dirty="0" err="1" smtClean="0"/>
              <a:t>Avast</a:t>
            </a:r>
            <a:r>
              <a:rPr lang="cs-CZ" dirty="0" smtClean="0"/>
              <a:t>!, Bit </a:t>
            </a:r>
            <a:r>
              <a:rPr lang="cs-CZ" dirty="0" err="1" smtClean="0"/>
              <a:t>Defender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18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4143"/>
          </a:xfrm>
        </p:spPr>
        <p:txBody>
          <a:bodyPr/>
          <a:lstStyle/>
          <a:p>
            <a:pPr algn="ctr"/>
            <a:r>
              <a:rPr lang="cs-CZ" dirty="0" smtClean="0"/>
              <a:t>Nebezpečné typy souborů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18253"/>
            <a:ext cx="8915400" cy="4492969"/>
          </a:xfrm>
        </p:spPr>
        <p:txBody>
          <a:bodyPr/>
          <a:lstStyle/>
          <a:p>
            <a:r>
              <a:rPr lang="cs-CZ" dirty="0" smtClean="0"/>
              <a:t>Soubory, které se tváří bezpečně, ale mohou se v nich ukrývat viry nebo </a:t>
            </a:r>
            <a:r>
              <a:rPr lang="cs-CZ" dirty="0" err="1" smtClean="0"/>
              <a:t>spyware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Přípony: EXE, COM, BAT, SCR nebo makra</a:t>
            </a:r>
          </a:p>
          <a:p>
            <a:r>
              <a:rPr lang="cs-CZ" dirty="0" smtClean="0"/>
              <a:t>Většina těchto souborů nebývá nakažená, ale doporučuje se neotevírat je pokud jste je stáhli z neověřeného zdroje nebo dostali na emailu od nedůvěryhodného zdroje</a:t>
            </a:r>
          </a:p>
          <a:p>
            <a:r>
              <a:rPr lang="cs-CZ" dirty="0" smtClean="0"/>
              <a:t>Je třeba si dávat pozor také na soubory s více příponami např. : </a:t>
            </a:r>
            <a:r>
              <a:rPr lang="cs-CZ" b="1" dirty="0" smtClean="0"/>
              <a:t>obrázek.jpg.exe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24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1482"/>
          </a:xfrm>
        </p:spPr>
        <p:txBody>
          <a:bodyPr/>
          <a:lstStyle/>
          <a:p>
            <a:pPr algn="ctr"/>
            <a:r>
              <a:rPr lang="cs-CZ" dirty="0" smtClean="0"/>
              <a:t>Nebezpečí hrozící z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12341"/>
            <a:ext cx="8915400" cy="5088047"/>
          </a:xfrm>
        </p:spPr>
        <p:txBody>
          <a:bodyPr/>
          <a:lstStyle/>
          <a:p>
            <a:r>
              <a:rPr lang="cs-CZ" b="1" u="sng" dirty="0" smtClean="0"/>
              <a:t>SPAM </a:t>
            </a:r>
          </a:p>
          <a:p>
            <a:r>
              <a:rPr lang="cs-CZ" dirty="0"/>
              <a:t>nevyžádané, většinou reklamní sdělení hromadně rozšiřované prostřednictvím </a:t>
            </a:r>
            <a:r>
              <a:rPr lang="cs-CZ" dirty="0" smtClean="0"/>
              <a:t>internetu</a:t>
            </a:r>
          </a:p>
          <a:p>
            <a:r>
              <a:rPr lang="cs-CZ" b="1" dirty="0" smtClean="0"/>
              <a:t>Legální</a:t>
            </a:r>
            <a:r>
              <a:rPr lang="cs-CZ" dirty="0" smtClean="0"/>
              <a:t> – zapsání svého emailu na internetovém </a:t>
            </a:r>
            <a:r>
              <a:rPr lang="cs-CZ" dirty="0" err="1" smtClean="0"/>
              <a:t>eshopu</a:t>
            </a:r>
            <a:r>
              <a:rPr lang="cs-CZ" dirty="0" smtClean="0"/>
              <a:t>, který potom posílá do schránky různá reklamní sdělení</a:t>
            </a:r>
          </a:p>
          <a:p>
            <a:r>
              <a:rPr lang="cs-CZ" b="1" dirty="0" smtClean="0"/>
              <a:t>Nelegální</a:t>
            </a:r>
            <a:r>
              <a:rPr lang="cs-CZ" dirty="0" smtClean="0"/>
              <a:t> – rozposílání hromadných zpráv uživatelům, od kterých nemá odesílatel povolení, </a:t>
            </a:r>
          </a:p>
          <a:p>
            <a:r>
              <a:rPr lang="cs-CZ" dirty="0" smtClean="0"/>
              <a:t>diskuzní fóra, sociální sítě</a:t>
            </a:r>
          </a:p>
          <a:p>
            <a:r>
              <a:rPr lang="cs-CZ" b="1" u="sng" dirty="0" smtClean="0"/>
              <a:t>Sledování</a:t>
            </a:r>
          </a:p>
          <a:p>
            <a:r>
              <a:rPr lang="cs-CZ" b="1" dirty="0" smtClean="0"/>
              <a:t>Historie prohlížení</a:t>
            </a:r>
          </a:p>
          <a:p>
            <a:r>
              <a:rPr lang="cs-CZ" dirty="0" smtClean="0"/>
              <a:t>každý, kdo má fyzický přístup k vašemu počítači, může sbírat data o stránkách které jste navštívili</a:t>
            </a:r>
          </a:p>
          <a:p>
            <a:r>
              <a:rPr lang="cs-CZ" dirty="0" smtClean="0"/>
              <a:t>Nastavení prohlížeče, aby mazal historii po vypnutí</a:t>
            </a:r>
          </a:p>
          <a:p>
            <a:r>
              <a:rPr lang="cs-CZ" dirty="0" smtClean="0"/>
              <a:t>Vypnutí ukládání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2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814812"/>
            <a:ext cx="8915400" cy="5830432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Cookies</a:t>
            </a:r>
            <a:endParaRPr lang="cs-CZ" b="1" dirty="0" smtClean="0"/>
          </a:p>
          <a:p>
            <a:r>
              <a:rPr lang="cs-CZ" dirty="0" smtClean="0"/>
              <a:t>Malé soubory, které weby využívají k identifikaci uživatelů</a:t>
            </a:r>
          </a:p>
          <a:p>
            <a:r>
              <a:rPr lang="cs-CZ" dirty="0" smtClean="0"/>
              <a:t>Nepředstavují hrozbu, ale můžou narušit soukromí</a:t>
            </a:r>
          </a:p>
          <a:p>
            <a:r>
              <a:rPr lang="cs-CZ" dirty="0" smtClean="0"/>
              <a:t>Sbírají údaje o aktivitě na různých stránkách</a:t>
            </a:r>
          </a:p>
          <a:p>
            <a:r>
              <a:rPr lang="cs-CZ" dirty="0" smtClean="0"/>
              <a:t>Lze je </a:t>
            </a:r>
            <a:r>
              <a:rPr lang="cs-CZ" smtClean="0"/>
              <a:t>zneužít ke </a:t>
            </a:r>
            <a:r>
              <a:rPr lang="cs-CZ" dirty="0" smtClean="0"/>
              <a:t>zjištění co uživatel na stránce hledal, kolikrát ji navštívil, apod.</a:t>
            </a:r>
          </a:p>
          <a:p>
            <a:r>
              <a:rPr lang="cs-CZ" dirty="0" err="1" smtClean="0"/>
              <a:t>Cookies</a:t>
            </a:r>
            <a:r>
              <a:rPr lang="cs-CZ" dirty="0" smtClean="0"/>
              <a:t> třetích stran – reklama</a:t>
            </a:r>
          </a:p>
          <a:p>
            <a:r>
              <a:rPr lang="cs-CZ" dirty="0" smtClean="0"/>
              <a:t>Obrana – blokování </a:t>
            </a:r>
            <a:r>
              <a:rPr lang="cs-CZ" dirty="0" err="1" smtClean="0"/>
              <a:t>cookies</a:t>
            </a:r>
            <a:r>
              <a:rPr lang="cs-CZ" dirty="0" smtClean="0"/>
              <a:t> třetích stran, funkce DNT, anonymní režim, </a:t>
            </a:r>
            <a:r>
              <a:rPr lang="cs-CZ" dirty="0" err="1" smtClean="0"/>
              <a:t>AdBlock</a:t>
            </a:r>
            <a:endParaRPr lang="cs-CZ" dirty="0"/>
          </a:p>
          <a:p>
            <a:r>
              <a:rPr lang="cs-CZ" b="1" dirty="0" err="1" smtClean="0"/>
              <a:t>Facebook</a:t>
            </a:r>
            <a:endParaRPr lang="cs-CZ" b="1" dirty="0" smtClean="0"/>
          </a:p>
          <a:p>
            <a:r>
              <a:rPr lang="cs-CZ" dirty="0" smtClean="0"/>
              <a:t>Sleduje váš pohyb pokud jste přihlášeni i odhlášeni</a:t>
            </a:r>
          </a:p>
          <a:p>
            <a:r>
              <a:rPr lang="cs-CZ" dirty="0" smtClean="0"/>
              <a:t>Tlačítka </a:t>
            </a:r>
            <a:r>
              <a:rPr lang="cs-CZ" u="sng" dirty="0" err="1" smtClean="0"/>
              <a:t>like</a:t>
            </a:r>
            <a:r>
              <a:rPr lang="cs-CZ" dirty="0" smtClean="0"/>
              <a:t> na stránkách</a:t>
            </a:r>
          </a:p>
          <a:p>
            <a:r>
              <a:rPr lang="cs-CZ" dirty="0" smtClean="0"/>
              <a:t>Ochrana: přihlášení na jiném prohlížeči, anonymní režim, HTTPS </a:t>
            </a:r>
            <a:r>
              <a:rPr lang="cs-CZ" dirty="0" err="1" smtClean="0"/>
              <a:t>Everywhere</a:t>
            </a:r>
            <a:r>
              <a:rPr lang="cs-CZ" dirty="0" smtClean="0"/>
              <a:t> (nadstavba protokolu HTTP, která chrání proti „odposlouchávání“ na síti), </a:t>
            </a:r>
            <a:r>
              <a:rPr lang="cs-CZ" dirty="0" err="1" smtClean="0"/>
              <a:t>AdBlock</a:t>
            </a:r>
            <a:r>
              <a:rPr lang="cs-CZ" dirty="0" smtClean="0"/>
              <a:t> (nastavení filtru </a:t>
            </a:r>
            <a:r>
              <a:rPr lang="cs-CZ" dirty="0" err="1" smtClean="0"/>
              <a:t>facebooku</a:t>
            </a:r>
            <a:r>
              <a:rPr lang="cs-CZ" dirty="0" smtClean="0"/>
              <a:t>, anti-sociální filtr)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3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633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9. Bezpečnostní pravidla při používání počítače a internetu </vt:lpstr>
      <vt:lpstr>Aktualizace operačního systému</vt:lpstr>
      <vt:lpstr>Firewall</vt:lpstr>
      <vt:lpstr>Viry</vt:lpstr>
      <vt:lpstr>Příklady a typy virů</vt:lpstr>
      <vt:lpstr>Antivirový program </vt:lpstr>
      <vt:lpstr>Nebezpečné typy souborů</vt:lpstr>
      <vt:lpstr>Nebezpečí hrozící z internetu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Bezpečnostní pravidla při používání počítače a internetu</dc:title>
  <dc:creator>Sestak Jiri</dc:creator>
  <cp:lastModifiedBy>Sestak Jiri</cp:lastModifiedBy>
  <cp:revision>16</cp:revision>
  <dcterms:created xsi:type="dcterms:W3CDTF">2016-03-14T18:30:17Z</dcterms:created>
  <dcterms:modified xsi:type="dcterms:W3CDTF">2016-03-14T21:37:01Z</dcterms:modified>
</cp:coreProperties>
</file>