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63" r:id="rId7"/>
    <p:sldId id="257" r:id="rId8"/>
    <p:sldId id="258" r:id="rId9"/>
    <p:sldId id="264" r:id="rId10"/>
    <p:sldId id="259" r:id="rId11"/>
    <p:sldId id="26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03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45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86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03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6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51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2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95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46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93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1C8C-6B09-435B-8638-A0546530A62D}" type="datetimeFigureOut">
              <a:rPr lang="cs-CZ" smtClean="0"/>
              <a:t>20. 4. 2015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08E7-20B8-4931-8371-02FC7D6F0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35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Multimédia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Žlutířová Eva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1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zvuku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Analogový x digitální</a:t>
            </a:r>
          </a:p>
          <a:p>
            <a:r>
              <a:rPr lang="cs-CZ" dirty="0" smtClean="0"/>
              <a:t>Digitální: 	pomocí převodníků (</a:t>
            </a:r>
            <a:r>
              <a:rPr lang="cs-CZ" dirty="0" err="1" smtClean="0"/>
              <a:t>kodeky</a:t>
            </a:r>
            <a:r>
              <a:rPr lang="cs-CZ" dirty="0" smtClean="0"/>
              <a:t>)</a:t>
            </a:r>
          </a:p>
          <a:p>
            <a:pPr marL="1371600" lvl="3" indent="0">
              <a:buNone/>
            </a:pPr>
            <a:r>
              <a:rPr lang="cs-CZ" dirty="0" smtClean="0"/>
              <a:t>	</a:t>
            </a:r>
            <a:r>
              <a:rPr lang="cs-CZ" sz="2800" dirty="0" smtClean="0"/>
              <a:t>záznam v číslicovém kódu -&gt; analogový zvuk</a:t>
            </a:r>
          </a:p>
          <a:p>
            <a:pPr marL="1371600" lvl="3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kvalita zvuku = přenosová rychlost</a:t>
            </a:r>
          </a:p>
          <a:p>
            <a:pPr marL="1371600" lvl="3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formáty: AAC, AMR, MP3, WAV, WMA</a:t>
            </a:r>
          </a:p>
          <a:p>
            <a:pPr marL="1371600" lvl="3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optický – pomocí laseru </a:t>
            </a:r>
          </a:p>
          <a:p>
            <a:pPr marL="1371600" lvl="3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magnetický – vrývání jehlou nebo laserem, ukládání 	zmagnetizováním úseku záznamového média</a:t>
            </a:r>
            <a:r>
              <a:rPr lang="cs-CZ" sz="2800" dirty="0"/>
              <a:t>	</a:t>
            </a:r>
            <a:endParaRPr lang="cs-CZ" sz="2800" dirty="0" smtClean="0"/>
          </a:p>
          <a:p>
            <a:pPr marL="1371600" lvl="3" indent="0">
              <a:buNone/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3754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 obrazu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Digitální obraz = trojrozměrné zobrazení objektů pomocí čoček</a:t>
            </a:r>
          </a:p>
          <a:p>
            <a:r>
              <a:rPr lang="cs-CZ" dirty="0" smtClean="0"/>
              <a:t>Lze i optickomechanickým rozkladem obrazu nebo digitalizací analogových obrazových signálů</a:t>
            </a:r>
          </a:p>
          <a:p>
            <a:r>
              <a:rPr lang="cs-CZ" dirty="0" smtClean="0"/>
              <a:t>Černobílé, barevné</a:t>
            </a:r>
          </a:p>
          <a:p>
            <a:r>
              <a:rPr lang="cs-CZ" dirty="0" smtClean="0"/>
              <a:t>Lze je přenášet a kopírovat bez šumů</a:t>
            </a:r>
          </a:p>
          <a:p>
            <a:r>
              <a:rPr lang="cs-CZ" dirty="0" smtClean="0"/>
              <a:t>Umožňují bezprostřední zpracování a vyhodnocování obrazu</a:t>
            </a:r>
          </a:p>
          <a:p>
            <a:r>
              <a:rPr lang="cs-CZ" dirty="0" smtClean="0"/>
              <a:t>Zaznamenávány na paměťová média v počítačích (formáty .JPG, .TIF, .BMP, .GIF, .PNG, .PCX, …)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15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Komprese multimediálních souborů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Komprese = snaha o zmenšení velikosti datových souborů (př. přenos přes síť, která má omezenou rychlost)</a:t>
            </a:r>
          </a:p>
          <a:p>
            <a:r>
              <a:rPr lang="cs-CZ" dirty="0" smtClean="0"/>
              <a:t>Ztrátová komprese – při zmenšování dochází ke ztrátám méně důležitých informací; výhodné u digitálního televizního vysílání, filmových DVD, … (JPEG, MP3, WMA, AAC, …)</a:t>
            </a:r>
          </a:p>
          <a:p>
            <a:r>
              <a:rPr lang="cs-CZ" dirty="0" smtClean="0"/>
              <a:t>Bezztrátová komprese – nedochází k žádným ztrátám; výhodné u souborů, které musí být totožné s originálními daty (RAR, ZIP, …)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5205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Kodek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Ukládá data do zakódované formy (přenos, úschova dat, …)</a:t>
            </a:r>
          </a:p>
          <a:p>
            <a:r>
              <a:rPr lang="cs-CZ" dirty="0" smtClean="0"/>
              <a:t>Častěji při obnově původní formy dat</a:t>
            </a:r>
          </a:p>
          <a:p>
            <a:r>
              <a:rPr lang="cs-CZ" dirty="0" smtClean="0"/>
              <a:t>Instalace </a:t>
            </a:r>
            <a:r>
              <a:rPr lang="cs-CZ" dirty="0" err="1" smtClean="0"/>
              <a:t>kodeků</a:t>
            </a:r>
            <a:r>
              <a:rPr lang="cs-CZ" dirty="0" smtClean="0"/>
              <a:t> umožňuje spuštění různých formátů audia a videa téměř v kterémkoli přehrávači</a:t>
            </a:r>
          </a:p>
          <a:p>
            <a:r>
              <a:rPr lang="cs-CZ" dirty="0" smtClean="0"/>
              <a:t>Nejznámější </a:t>
            </a:r>
            <a:r>
              <a:rPr lang="cs-CZ" dirty="0" err="1" smtClean="0"/>
              <a:t>kodeky</a:t>
            </a:r>
            <a:r>
              <a:rPr lang="cs-CZ" dirty="0" smtClean="0"/>
              <a:t>: </a:t>
            </a:r>
            <a:r>
              <a:rPr lang="cs-CZ" dirty="0" err="1" smtClean="0"/>
              <a:t>DivX</a:t>
            </a:r>
            <a:r>
              <a:rPr lang="cs-CZ" dirty="0" smtClean="0"/>
              <a:t>, </a:t>
            </a:r>
            <a:r>
              <a:rPr lang="cs-CZ" dirty="0" err="1" smtClean="0"/>
              <a:t>Xvid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791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tok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Udává počet bitů za vteřinu, které přehrávač obrazu i zvuku</a:t>
            </a:r>
            <a:r>
              <a:rPr lang="cs-CZ" dirty="0"/>
              <a:t> </a:t>
            </a:r>
            <a:r>
              <a:rPr lang="cs-CZ" dirty="0" smtClean="0"/>
              <a:t>při přehrávání zpracovává</a:t>
            </a:r>
          </a:p>
          <a:p>
            <a:r>
              <a:rPr lang="cs-CZ" dirty="0" smtClean="0"/>
              <a:t>Čím více bitů za vteřinu je na kompresi použito, tím je výsledný soubor ve větší kvalitě</a:t>
            </a:r>
          </a:p>
          <a:p>
            <a:r>
              <a:rPr lang="cs-CZ" dirty="0" smtClean="0"/>
              <a:t>Stálý datový tok – CBR – je konstantní po celou dobu přehrávání; nevýhoda –</a:t>
            </a:r>
            <a:r>
              <a:rPr lang="cs-CZ" dirty="0"/>
              <a:t> </a:t>
            </a:r>
            <a:r>
              <a:rPr lang="cs-CZ" dirty="0" smtClean="0"/>
              <a:t>proudí stále stejnou rychlostí, a to i na místech, kde to není potřeba (klidný obraz, …), zabírá tedy zbytečné místo na disku</a:t>
            </a:r>
          </a:p>
          <a:p>
            <a:r>
              <a:rPr lang="cs-CZ" dirty="0" smtClean="0"/>
              <a:t>Proměnný datový tok – VBR – rychlost se mění podle složitosti scény (při rychlém obrazu je komprese nejmenší)</a:t>
            </a:r>
          </a:p>
        </p:txBody>
      </p:sp>
    </p:spTree>
    <p:extLst>
      <p:ext uri="{BB962C8B-B14F-4D97-AF65-F5344CB8AC3E}">
        <p14:creationId xmlns:p14="http://schemas.microsoft.com/office/powerpoint/2010/main" val="178616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formáty zvukových souborů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Audio stopa CD – nejstarší formát, pro záznam vzorkovací frekvence 44,1 kHz a 16bitový stereofonní záznam bez komprese</a:t>
            </a:r>
          </a:p>
          <a:p>
            <a:r>
              <a:rPr lang="cs-CZ" dirty="0" smtClean="0"/>
              <a:t>WAV – velikost omezena na 4GB; pro výměnu dat mezi programy</a:t>
            </a:r>
          </a:p>
          <a:p>
            <a:r>
              <a:rPr lang="cs-CZ" dirty="0" smtClean="0"/>
              <a:t>MP3 – formát ztrátové komprese; umožňuje zmenšit velikost hudebních souborů na CD až na desetinu, přičemž zachovává poměrně vysokou kvalitu</a:t>
            </a:r>
          </a:p>
          <a:p>
            <a:r>
              <a:rPr lang="cs-CZ" dirty="0" smtClean="0"/>
              <a:t>WMA – komprimovaný, původně určen jako náhrada místo MP3; kvalita zvuku velice slušná, avšak ořezává vyšší frekvence při nízkých datových tocích</a:t>
            </a:r>
          </a:p>
          <a:p>
            <a:r>
              <a:rPr lang="cs-CZ" dirty="0" smtClean="0"/>
              <a:t>MIDI – používaný v hudebním průmyslu; umožňuje hudebním nástrojům komunikovat v reálním čase prostřednictvím definovaného sériového rozhraní</a:t>
            </a:r>
          </a:p>
          <a:p>
            <a:r>
              <a:rPr lang="cs-CZ" dirty="0" err="1" smtClean="0"/>
              <a:t>Stream</a:t>
            </a:r>
            <a:r>
              <a:rPr lang="cs-CZ" dirty="0" smtClean="0"/>
              <a:t> – pro online poslech zvukových souborů na internetu; nízká kvalita zvuku; využití pro internetová rádia (</a:t>
            </a:r>
            <a:r>
              <a:rPr lang="cs-CZ" dirty="0" err="1" smtClean="0"/>
              <a:t>RealAudio</a:t>
            </a:r>
            <a:r>
              <a:rPr lang="cs-CZ" dirty="0" smtClean="0"/>
              <a:t>, </a:t>
            </a:r>
            <a:r>
              <a:rPr lang="cs-CZ" dirty="0" err="1" smtClean="0"/>
              <a:t>WidowsMedia</a:t>
            </a:r>
            <a:r>
              <a:rPr lang="cs-CZ" dirty="0" smtClean="0"/>
              <a:t>, </a:t>
            </a:r>
            <a:r>
              <a:rPr lang="cs-CZ" dirty="0" err="1" smtClean="0"/>
              <a:t>QuickTime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829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formáty videosouborů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AVI – uvedený firmou Microsoft; obsahuje jednu nebo více datových stop, každá stopa ukládá jeden typ dat (zvuk, efekty, video, …); považován za zastaralý formát, zvětšuje velikost souboru více, než je nezbytné, avšak díky jeho přednostem, jako je vysoká kompatibilita s programy, zůstává stále velice oblíbený; rozlišení, datový tok, kompresi a zvuk je možno nastavovat individuálně</a:t>
            </a:r>
          </a:p>
          <a:p>
            <a:r>
              <a:rPr lang="cs-CZ" dirty="0" smtClean="0"/>
              <a:t>MPEG 2 – ztrátový datový formát, soužící ke snížení datového toku a velikosti výsledného souboru; datový tok až 100 </a:t>
            </a:r>
            <a:r>
              <a:rPr lang="cs-CZ" dirty="0" err="1" smtClean="0"/>
              <a:t>Mbitů</a:t>
            </a:r>
            <a:r>
              <a:rPr lang="cs-CZ" dirty="0" smtClean="0"/>
              <a:t>/s</a:t>
            </a:r>
          </a:p>
          <a:p>
            <a:r>
              <a:rPr lang="cs-CZ" dirty="0" err="1" smtClean="0"/>
              <a:t>DivX</a:t>
            </a:r>
            <a:r>
              <a:rPr lang="cs-CZ" dirty="0" smtClean="0"/>
              <a:t> – velice často používám při nelegálním šíření filmů pro jeho schopnost kvalitní komprese na výrazně menší velikost; datový tok 80-150 </a:t>
            </a:r>
            <a:r>
              <a:rPr lang="cs-CZ" dirty="0" err="1" smtClean="0"/>
              <a:t>kb</a:t>
            </a:r>
            <a:r>
              <a:rPr lang="cs-CZ" dirty="0" smtClean="0"/>
              <a:t>/s</a:t>
            </a:r>
          </a:p>
          <a:p>
            <a:r>
              <a:rPr lang="cs-CZ" dirty="0" smtClean="0"/>
              <a:t>DV – pro nahrávání a přehrávání digitálního videa s nekomprimovaným zvukem; použití hlavně u videokamer; 30 </a:t>
            </a:r>
            <a:r>
              <a:rPr lang="cs-CZ" dirty="0" err="1" smtClean="0"/>
              <a:t>Mbit</a:t>
            </a:r>
            <a:r>
              <a:rPr lang="cs-CZ" dirty="0" smtClean="0"/>
              <a:t>/s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20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0989BB9C037240BBDFE816D62B112A" ma:contentTypeVersion="3" ma:contentTypeDescription="Vytvoří nový dokument" ma:contentTypeScope="" ma:versionID="df10d3e4aa781b2bc5e3b90aee5d17fa">
  <xsd:schema xmlns:xsd="http://www.w3.org/2001/XMLSchema" xmlns:xs="http://www.w3.org/2001/XMLSchema" xmlns:p="http://schemas.microsoft.com/office/2006/metadata/properties" xmlns:ns3="ebc31a39-a20a-4aa0-8d92-afa63498df2c" targetNamespace="http://schemas.microsoft.com/office/2006/metadata/properties" ma:root="true" ma:fieldsID="3614591d79fbeb10fe150fc86e4d2af9" ns3:_="">
    <xsd:import namespace="ebc31a39-a20a-4aa0-8d92-afa63498df2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31a39-a20a-4aa0-8d92-afa63498df2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bc31a39-a20a-4aa0-8d92-afa63498df2c">
      <UserInfo>
        <DisplayName>Zavadil Jaroslav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058B83F-F0BE-47A6-81A1-F7092079DE19}"/>
</file>

<file path=customXml/itemProps2.xml><?xml version="1.0" encoding="utf-8"?>
<ds:datastoreItem xmlns:ds="http://schemas.openxmlformats.org/officeDocument/2006/customXml" ds:itemID="{4050EEBA-F4EF-427B-80A5-6AA26F917C29}"/>
</file>

<file path=customXml/itemProps3.xml><?xml version="1.0" encoding="utf-8"?>
<ds:datastoreItem xmlns:ds="http://schemas.openxmlformats.org/officeDocument/2006/customXml" ds:itemID="{42574ED3-84B2-435C-86F4-D93106F351B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</TotalTime>
  <Words>546</Words>
  <Application>Microsoft Office PowerPoint</Application>
  <PresentationFormat>Širokoúhlá obrazovka</PresentationFormat>
  <Paragraphs>44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Multimédia</vt:lpstr>
      <vt:lpstr>Záznam zvuku</vt:lpstr>
      <vt:lpstr>Záznam obrazu</vt:lpstr>
      <vt:lpstr>Komprese multimediálních souborů</vt:lpstr>
      <vt:lpstr>Kodek</vt:lpstr>
      <vt:lpstr>Datový tok</vt:lpstr>
      <vt:lpstr>Základní formáty zvukových souborů</vt:lpstr>
      <vt:lpstr>Základní formáty videosouborů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Multimédia</dc:title>
  <dc:creator>Eva Žlutířová</dc:creator>
  <cp:lastModifiedBy>Zlutirova Eva</cp:lastModifiedBy>
  <cp:revision>15</cp:revision>
  <dcterms:created xsi:type="dcterms:W3CDTF">2015-04-19T12:26:50Z</dcterms:created>
  <dcterms:modified xsi:type="dcterms:W3CDTF">2015-04-20T13:29:08Z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0x0101000B0989BB9C037240BBDFE816D62B112A</vt:lpwstr>
  </property>
</Properties>
</file>