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DCE4-01B3-47B7-AD75-B16A8E9E8E46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67BC-D60B-4E31-97D3-A6B55D8BE3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DCE4-01B3-47B7-AD75-B16A8E9E8E46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67BC-D60B-4E31-97D3-A6B55D8BE3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DCE4-01B3-47B7-AD75-B16A8E9E8E46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67BC-D60B-4E31-97D3-A6B55D8BE3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DCE4-01B3-47B7-AD75-B16A8E9E8E46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67BC-D60B-4E31-97D3-A6B55D8BE3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DCE4-01B3-47B7-AD75-B16A8E9E8E46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67BC-D60B-4E31-97D3-A6B55D8BE3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DCE4-01B3-47B7-AD75-B16A8E9E8E46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67BC-D60B-4E31-97D3-A6B55D8BE3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DCE4-01B3-47B7-AD75-B16A8E9E8E46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67BC-D60B-4E31-97D3-A6B55D8BE3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DCE4-01B3-47B7-AD75-B16A8E9E8E46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67BC-D60B-4E31-97D3-A6B55D8BE3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DCE4-01B3-47B7-AD75-B16A8E9E8E46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67BC-D60B-4E31-97D3-A6B55D8BE3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DCE4-01B3-47B7-AD75-B16A8E9E8E46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67BC-D60B-4E31-97D3-A6B55D8BE3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DCE4-01B3-47B7-AD75-B16A8E9E8E46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67BC-D60B-4E31-97D3-A6B55D8BE3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EDCE4-01B3-47B7-AD75-B16A8E9E8E46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567BC-D60B-4E31-97D3-A6B55D8BE30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187624" y="2204864"/>
            <a:ext cx="66429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PERIFERNÍ ZAŘÍZENÍ</a:t>
            </a:r>
            <a:endParaRPr lang="cs-CZ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131840" y="476672"/>
            <a:ext cx="22168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OBSAH</a:t>
            </a:r>
            <a:endParaRPr lang="cs-CZ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368566" y="1196753"/>
            <a:ext cx="3695820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cs-CZ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Klávesnice</a:t>
            </a:r>
          </a:p>
          <a:p>
            <a:r>
              <a:rPr lang="cs-CZ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Myš</a:t>
            </a:r>
          </a:p>
          <a:p>
            <a:r>
              <a:rPr lang="cs-CZ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Monitor</a:t>
            </a:r>
          </a:p>
          <a:p>
            <a:r>
              <a:rPr lang="cs-CZ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Tiskárna</a:t>
            </a:r>
          </a:p>
          <a:p>
            <a:r>
              <a:rPr lang="cs-CZ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Scanner</a:t>
            </a:r>
          </a:p>
          <a:p>
            <a:r>
              <a:rPr lang="cs-CZ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Mikrofon</a:t>
            </a:r>
          </a:p>
          <a:p>
            <a:r>
              <a:rPr lang="cs-CZ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Reproduktory</a:t>
            </a:r>
          </a:p>
          <a:p>
            <a:r>
              <a:rPr lang="cs-CZ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Web kamera</a:t>
            </a:r>
          </a:p>
          <a:p>
            <a:endParaRPr lang="cs-CZ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771800" y="260648"/>
            <a:ext cx="36545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klávesnice</a:t>
            </a:r>
            <a:endParaRPr lang="cs-CZ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3" descr="C:\Documents and Settings\uzivatel\Plocha\klavesn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28800"/>
            <a:ext cx="5788469" cy="458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851920" y="188640"/>
            <a:ext cx="14665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Myš</a:t>
            </a:r>
            <a:endParaRPr lang="cs-CZ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1268760"/>
            <a:ext cx="284456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cs-CZ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Kuličková</a:t>
            </a:r>
          </a:p>
          <a:p>
            <a:r>
              <a:rPr lang="cs-CZ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Optická </a:t>
            </a:r>
          </a:p>
          <a:p>
            <a:r>
              <a:rPr lang="cs-CZ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dotyková</a:t>
            </a:r>
            <a:endParaRPr lang="cs-CZ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0" name="Picture 3" descr="C:\Documents and Settings\uzivatel\Plocha\opt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789040"/>
            <a:ext cx="3168177" cy="2565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4" descr="C:\Documents and Settings\uzivatel\Plocha\kuličk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068960"/>
            <a:ext cx="2425972" cy="326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843808" y="332656"/>
            <a:ext cx="3081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monitor</a:t>
            </a:r>
            <a:endParaRPr lang="cs-CZ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23528" y="1196752"/>
            <a:ext cx="282320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cs-CZ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Dotykový</a:t>
            </a:r>
          </a:p>
          <a:p>
            <a:r>
              <a:rPr lang="cs-CZ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CRT</a:t>
            </a:r>
          </a:p>
          <a:p>
            <a:r>
              <a:rPr lang="cs-CZ" sz="4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Lcd</a:t>
            </a:r>
            <a:endParaRPr lang="cs-CZ" sz="4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cs-CZ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Plasmový</a:t>
            </a:r>
          </a:p>
        </p:txBody>
      </p:sp>
      <p:pic>
        <p:nvPicPr>
          <p:cNvPr id="3074" name="Picture 5" descr="C:\Documents and Settings\uzivatel\Plocha\Monitor_C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196752"/>
            <a:ext cx="3012727" cy="298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6" descr="C:\Documents and Settings\uzivatel\Plocha\lc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861048"/>
            <a:ext cx="2569988" cy="2666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843808" y="0"/>
            <a:ext cx="3042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Tiskárny</a:t>
            </a:r>
            <a:endParaRPr lang="cs-CZ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23528" y="836712"/>
            <a:ext cx="3283143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cs-CZ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Jehličková</a:t>
            </a:r>
          </a:p>
          <a:p>
            <a:r>
              <a:rPr lang="cs-CZ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Laserová</a:t>
            </a:r>
          </a:p>
          <a:p>
            <a:r>
              <a:rPr lang="cs-CZ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Tepelná</a:t>
            </a:r>
          </a:p>
          <a:p>
            <a:r>
              <a:rPr lang="cs-CZ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inkoustová</a:t>
            </a:r>
            <a:endParaRPr lang="cs-CZ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098" name="Picture 1" descr="C:\Documents and Settings\uzivatel\Plocha\jehlick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836712"/>
            <a:ext cx="278318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" descr="C:\Documents and Settings\uzivatel\Plocha\multid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284984"/>
            <a:ext cx="2646139" cy="2463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5" descr="http://infyz.cz/data/skola/inf/html/technologie/technologie_tisku_soubory/image0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573016"/>
            <a:ext cx="575945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43608" y="1844824"/>
            <a:ext cx="68376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Děkuji za pozornost</a:t>
            </a:r>
            <a:endParaRPr lang="cs-CZ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259632" y="5085184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Zdroje:</a:t>
            </a:r>
          </a:p>
          <a:p>
            <a:r>
              <a:rPr lang="cs-CZ" dirty="0" err="1" smtClean="0"/>
              <a:t>Wikipedia.org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33</Words>
  <Application>Microsoft Office PowerPoint</Application>
  <PresentationFormat>Předvádění na obrazovce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Radka</dc:creator>
  <cp:lastModifiedBy>Radka</cp:lastModifiedBy>
  <cp:revision>2</cp:revision>
  <dcterms:created xsi:type="dcterms:W3CDTF">2014-03-05T10:08:43Z</dcterms:created>
  <dcterms:modified xsi:type="dcterms:W3CDTF">2014-03-05T10:26:02Z</dcterms:modified>
</cp:coreProperties>
</file>